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0" r:id="rId4"/>
    <p:sldId id="269" r:id="rId5"/>
    <p:sldId id="263" r:id="rId6"/>
    <p:sldId id="267" r:id="rId7"/>
    <p:sldId id="265" r:id="rId8"/>
    <p:sldId id="270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827F-0DCA-4267-8B97-0BB105706DDF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47E3-2AE7-40F4-A20C-98911688B4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0AAB-182B-4B5A-BFB3-98FBB36DBF91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38C4-2399-4C97-B2F2-9E22B57C9D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9B10-0E42-4375-8F8B-4BBFB5748A9B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DB5-32FF-46CD-B62D-FE9088256E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E670-878F-49E2-B4B0-A024CF514480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6616-B133-435A-8B53-2C49AB0968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2F26-379D-48AC-8BD3-720C59003857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7385-A97D-40AD-86F1-CBF3985BCE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EB51-8DDB-4AE5-BC7B-7CD50EC119EB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12B3-9822-4AB4-96AB-D0375F8A25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3196-5D98-4F1F-9C2B-2134D9015137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50D-EDCF-44F8-B9FD-9DF0C62743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9972-FD85-4E58-A572-94A5F951E451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C234-9593-4E2F-864F-324C8772F9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E535-2A6D-459C-9683-E400FF726D3B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FA40-533D-4188-9F34-7AACB8ED43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379C-448D-43C9-829A-0C7685C22AF5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0FB6-630B-4F46-BD01-0799CE513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4ED0-7A2B-4DC7-9329-1848654629DA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A31-6E6B-4402-B984-6759FF8344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E1DEC0-103F-4518-B748-D9A8BD527B42}" type="datetimeFigureOut">
              <a:rPr lang="pl-PL"/>
              <a:pPr>
                <a:defRPr/>
              </a:pPr>
              <a:t>2013-02-05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0203F-6288-4C91-A39A-A1D82ADD00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PATRON WALII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988" y="2276475"/>
            <a:ext cx="7058025" cy="3384550"/>
          </a:xfrm>
        </p:spPr>
        <p:txBody>
          <a:bodyPr rtlCol="0">
            <a:normAutofit lnSpcReduction="100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pl-PL" dirty="0" smtClean="0"/>
              <a:t>Patronem Walii jest święty Dawid żyjący w VI wieku.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pl-PL" dirty="0" smtClean="0"/>
              <a:t>Dawid urodził się 512 roku w wcześniejszej </a:t>
            </a:r>
            <a:r>
              <a:rPr lang="pl-PL" dirty="0" err="1" smtClean="0"/>
              <a:t>Menevii</a:t>
            </a:r>
            <a:r>
              <a:rPr lang="pl-PL" dirty="0" smtClean="0"/>
              <a:t>. Według legendy był synem wodza </a:t>
            </a:r>
            <a:r>
              <a:rPr lang="pl-PL" dirty="0" err="1" smtClean="0"/>
              <a:t>Santy</a:t>
            </a:r>
            <a:r>
              <a:rPr lang="pl-PL" dirty="0" smtClean="0"/>
              <a:t> z Cardigan i Nony. Św. Dawid z początku był mnichem i założył Monaster czyli klasztor, w którym został przełożonym. Przyczynił się także </a:t>
            </a:r>
            <a:r>
              <a:rPr lang="pl-PL" dirty="0"/>
              <a:t>do powstania kilkunastu innych klasztorów. Wprowadził tam podobno bardzo surową </a:t>
            </a:r>
            <a:r>
              <a:rPr lang="pl-PL" dirty="0" smtClean="0"/>
              <a:t>regułę nawiązującą do tej, według której </a:t>
            </a:r>
            <a:r>
              <a:rPr lang="pl-PL" dirty="0"/>
              <a:t>ż</a:t>
            </a:r>
            <a:r>
              <a:rPr lang="pl-PL" dirty="0" smtClean="0"/>
              <a:t>yli mnisi Pustyni Egipskiej. </a:t>
            </a:r>
            <a:r>
              <a:rPr lang="pl-PL" dirty="0"/>
              <a:t>Jego zasługi w głoszeniu </a:t>
            </a:r>
            <a:r>
              <a:rPr lang="pl-PL" dirty="0" smtClean="0"/>
              <a:t>wiary chrześcijańskiej były </a:t>
            </a:r>
            <a:r>
              <a:rPr lang="pl-PL" dirty="0"/>
              <a:t>tak duże, iż został wybrany biskupem </a:t>
            </a:r>
            <a:r>
              <a:rPr lang="pl-PL" dirty="0" smtClean="0"/>
              <a:t>w Walii. </a:t>
            </a:r>
            <a:endParaRPr lang="pl-PL" dirty="0"/>
          </a:p>
        </p:txBody>
      </p:sp>
    </p:spTree>
  </p:cSld>
  <p:clrMapOvr>
    <a:masterClrMapping/>
  </p:clrMapOvr>
  <p:transition spd="med" advTm="407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encrypted-tbn0.gstatic.com/images?q=tbn:ANd9GcTy_taJdh8NWfA_-lMlGsydqqiWWHVqs1aEfYLzYbNeas-gDZof3w"/>
          <p:cNvPicPr>
            <a:picLocks noChangeAspect="1" noChangeArrowheads="1"/>
          </p:cNvPicPr>
          <p:nvPr/>
        </p:nvPicPr>
        <p:blipFill>
          <a:blip r:embed="rId2"/>
          <a:srcRect t="4388" b="4388"/>
          <a:stretch>
            <a:fillRect/>
          </a:stretch>
        </p:blipFill>
        <p:spPr bwMode="auto">
          <a:xfrm>
            <a:off x="1042988" y="1268413"/>
            <a:ext cx="3960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Prostokąt 2"/>
          <p:cNvSpPr>
            <a:spLocks noChangeArrowheads="1"/>
          </p:cNvSpPr>
          <p:nvPr/>
        </p:nvSpPr>
        <p:spPr bwMode="auto">
          <a:xfrm>
            <a:off x="5148263" y="1989138"/>
            <a:ext cx="3024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latin typeface="Garamond" pitchFamily="18" charset="0"/>
              </a:rPr>
              <a:t>TAK WYGLĄDA </a:t>
            </a:r>
          </a:p>
          <a:p>
            <a:r>
              <a:rPr lang="pl-PL" sz="4000">
                <a:latin typeface="Garamond" pitchFamily="18" charset="0"/>
              </a:rPr>
              <a:t>ŚWIĘTY DAWID.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PATRON SZKOCJI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550" y="1916113"/>
            <a:ext cx="7200900" cy="3960812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pl-PL" dirty="0" smtClean="0"/>
              <a:t>Patronem </a:t>
            </a:r>
            <a:r>
              <a:rPr lang="pl-PL" dirty="0"/>
              <a:t>S</a:t>
            </a:r>
            <a:r>
              <a:rPr lang="pl-PL" dirty="0" smtClean="0"/>
              <a:t>zkocji jest św. Andrzej.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pl-PL" dirty="0" smtClean="0"/>
              <a:t>Św. Andrzej był pierwszym powołanym apostołem. Był rodzonym bratem św. Piotra. </a:t>
            </a:r>
            <a:r>
              <a:rPr lang="pl-PL" dirty="0"/>
              <a:t>Andrzej pochodził z żydowskiej rodziny rybackiej z </a:t>
            </a:r>
            <a:r>
              <a:rPr lang="pl-PL" dirty="0" smtClean="0"/>
              <a:t>Betsaidy </a:t>
            </a:r>
            <a:r>
              <a:rPr lang="pl-PL" dirty="0"/>
              <a:t>nad </a:t>
            </a:r>
            <a:r>
              <a:rPr lang="pl-PL" dirty="0" smtClean="0"/>
              <a:t>Jeziorem Galilejskim mieszkał jednak w </a:t>
            </a:r>
            <a:r>
              <a:rPr lang="pl-PL" dirty="0" err="1" smtClean="0"/>
              <a:t>Kafarnaum</a:t>
            </a:r>
            <a:r>
              <a:rPr lang="pl-PL" dirty="0"/>
              <a:t> </a:t>
            </a:r>
            <a:r>
              <a:rPr lang="pl-PL" dirty="0" smtClean="0"/>
              <a:t>razem z bratem. Początkowo </a:t>
            </a:r>
            <a:r>
              <a:rPr lang="pl-PL" dirty="0"/>
              <a:t>był uczniem św. Jana </a:t>
            </a:r>
            <a:r>
              <a:rPr lang="pl-PL" dirty="0" smtClean="0"/>
              <a:t>Chrzciciela. </a:t>
            </a:r>
            <a:r>
              <a:rPr lang="pl-PL" dirty="0"/>
              <a:t>Pod jego wpływem poszedł za Jezusem </a:t>
            </a:r>
            <a:r>
              <a:rPr lang="pl-PL" dirty="0" smtClean="0"/>
              <a:t>Chrystusem, </a:t>
            </a:r>
            <a:r>
              <a:rPr lang="pl-PL" dirty="0"/>
              <a:t>gdy ten przyjmował chrzest w </a:t>
            </a:r>
            <a:r>
              <a:rPr lang="pl-PL" dirty="0" smtClean="0"/>
              <a:t>Jordanie, Andrzej </a:t>
            </a:r>
            <a:r>
              <a:rPr lang="pl-PL" dirty="0"/>
              <a:t>nie tylko sam przystąpił do Chrystusa, ale przyprowadził także św. </a:t>
            </a:r>
            <a:r>
              <a:rPr lang="pl-PL" dirty="0" smtClean="0"/>
              <a:t>Piotra. Gdy Andrzeja za swe nauki skazano na śmierć, w Grecji rozpięto </a:t>
            </a:r>
            <a:r>
              <a:rPr lang="pl-PL" dirty="0"/>
              <a:t>go na krzyżu mającym kształt litery "X". Jest to pierwsza litera "Chrystusa" w języku </a:t>
            </a:r>
            <a:r>
              <a:rPr lang="pl-PL" dirty="0" smtClean="0"/>
              <a:t>greckim </a:t>
            </a:r>
            <a:r>
              <a:rPr lang="pl-PL" dirty="0"/>
              <a:t>od </a:t>
            </a:r>
            <a:r>
              <a:rPr lang="pl-PL" b="1" dirty="0" err="1"/>
              <a:t>Χ</a:t>
            </a:r>
            <a:r>
              <a:rPr lang="pl-PL" dirty="0" err="1"/>
              <a:t>ριστός</a:t>
            </a:r>
            <a:r>
              <a:rPr lang="pl-PL" dirty="0"/>
              <a:t>, '</a:t>
            </a:r>
            <a:r>
              <a:rPr lang="pl-PL" dirty="0" err="1"/>
              <a:t>Christos</a:t>
            </a:r>
            <a:r>
              <a:rPr lang="pl-PL" dirty="0"/>
              <a:t>' (Pomazaniec). Krzyż został później nazwany </a:t>
            </a:r>
            <a:r>
              <a:rPr lang="pl-PL" i="1" dirty="0"/>
              <a:t>Krzyżem św. Andrzeja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encrypted-tbn0.gstatic.com/images?q=tbn:ANd9GcTEdi3uZAueikMxAimEwNOcOiOhK82ggUllUdp5CV4fUGuwvnOy"/>
          <p:cNvPicPr>
            <a:picLocks noChangeAspect="1" noChangeArrowheads="1"/>
          </p:cNvPicPr>
          <p:nvPr/>
        </p:nvPicPr>
        <p:blipFill>
          <a:blip r:embed="rId2"/>
          <a:srcRect t="9229" b="9229"/>
          <a:stretch>
            <a:fillRect/>
          </a:stretch>
        </p:blipFill>
        <p:spPr bwMode="auto">
          <a:xfrm>
            <a:off x="971550" y="1341438"/>
            <a:ext cx="38163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Prostokąt 2"/>
          <p:cNvSpPr>
            <a:spLocks noChangeArrowheads="1"/>
          </p:cNvSpPr>
          <p:nvPr/>
        </p:nvSpPr>
        <p:spPr bwMode="auto">
          <a:xfrm>
            <a:off x="4787900" y="1628775"/>
            <a:ext cx="33131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latin typeface="Garamond" pitchFamily="18" charset="0"/>
              </a:rPr>
              <a:t>TAK WYGLĄDA </a:t>
            </a:r>
          </a:p>
          <a:p>
            <a:r>
              <a:rPr lang="pl-PL" sz="4000">
                <a:latin typeface="Garamond" pitchFamily="18" charset="0"/>
              </a:rPr>
              <a:t>ŚWIĘTY ANDRZEJ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913" y="1268413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Patron </a:t>
            </a:r>
            <a:r>
              <a:rPr lang="pl-PL" dirty="0" err="1" smtClean="0"/>
              <a:t>irlandii</a:t>
            </a:r>
            <a:r>
              <a:rPr lang="pl-PL" dirty="0" smtClean="0"/>
              <a:t>  północnej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3" y="1844675"/>
            <a:ext cx="7272337" cy="4105275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pl-PL" dirty="0" smtClean="0"/>
              <a:t>Patronem Irlandii Północnej jest św. Patryk.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pl-PL" dirty="0" smtClean="0"/>
              <a:t>Św. Patryk urodził się w 358 roku w </a:t>
            </a:r>
            <a:r>
              <a:rPr lang="pl-PL" dirty="0" err="1" smtClean="0"/>
              <a:t>Taberni</a:t>
            </a:r>
            <a:r>
              <a:rPr lang="pl-PL" dirty="0" smtClean="0"/>
              <a:t>. W wieku 16 lat został porwany przez Irlandzkich korsarzy i sprzedany w niewolę. Pracował tam jako pasterz po 6 latach zdołał uciec, twierdził jednak , że jego powołaniem jest głoszenie </a:t>
            </a:r>
            <a:r>
              <a:rPr lang="pl-PL" dirty="0"/>
              <a:t>E</a:t>
            </a:r>
            <a:r>
              <a:rPr lang="pl-PL" dirty="0" smtClean="0"/>
              <a:t>wangelii </a:t>
            </a:r>
            <a:r>
              <a:rPr lang="pl-PL" dirty="0"/>
              <a:t>w Irlandii</a:t>
            </a:r>
            <a:r>
              <a:rPr lang="pl-PL" dirty="0" smtClean="0"/>
              <a:t>. Dlatego gdy został biskupem w 432 </a:t>
            </a:r>
            <a:r>
              <a:rPr lang="pl-PL" dirty="0"/>
              <a:t>roku </a:t>
            </a:r>
            <a:r>
              <a:rPr lang="pl-PL" dirty="0" smtClean="0"/>
              <a:t>wysłano go </a:t>
            </a:r>
            <a:r>
              <a:rPr lang="pl-PL" dirty="0"/>
              <a:t>do Irlandii. Doprowadził on do ewangelizacji północnej, środkowej i zachodniej części wyspy oraz wprowadzenia zorganizowanej formy działalności </a:t>
            </a:r>
            <a:r>
              <a:rPr lang="pl-PL" dirty="0" smtClean="0"/>
              <a:t>kościelnej. Prowadził </a:t>
            </a:r>
            <a:r>
              <a:rPr lang="pl-PL" dirty="0"/>
              <a:t>bardzo surowe życie zakonne. Jeszcze za życia zasłynął wieloma cudami, które przyczyniły się do nawrócenia Irlandczyków. Według legend przywracał wzrok ślepcom, ożywiał zmarłych i uwolnił Irlandię od plagi węży. Pod koniec życia dokonał chrztu kraju. Zmarł prawdopodobnie 17 marca 461 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2" descr="https://encrypted-tbn3.gstatic.com/images?q=tbn:ANd9GcTlk-giDi12LQVIau-c_aJTNaExyT1ztAodbIyYO5UV0ZCRzwfg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6825"/>
            <a:ext cx="35353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Prostokąt 2"/>
          <p:cNvSpPr>
            <a:spLocks noChangeArrowheads="1"/>
          </p:cNvSpPr>
          <p:nvPr/>
        </p:nvSpPr>
        <p:spPr bwMode="auto">
          <a:xfrm>
            <a:off x="4932363" y="1989138"/>
            <a:ext cx="3168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latin typeface="Garamond" pitchFamily="18" charset="0"/>
              </a:rPr>
              <a:t>TAK WYGLĄDA ŚWIĘTY PATRYK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PATRON ANGLII</a:t>
            </a:r>
            <a:endParaRPr lang="pl-PL" dirty="0"/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pl-PL" smtClean="0"/>
              <a:t>Patronem Anglii jest św. Jerzy</a:t>
            </a:r>
          </a:p>
          <a:p>
            <a:r>
              <a:rPr lang="pl-PL" smtClean="0"/>
              <a:t>Jerzy urodził się w chrześcijańskiej rodzinie w drugiej połowie III wieku. Źródła podają dwie wersje miejsca urodzenia: Coventry w Anglii oraz Kapadocję, dawną krainę leżącą w Turcji, stamtąd pochodził jego ojciec. Jerzy został patronem Anglii, ponieważ według legendy zabił smoka który chciał zjeść księżniczkę.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encrypted-tbn1.gstatic.com/images?q=tbn:ANd9GcTlf1iMzYBPTzOj1b47PtQ_D4KyEj2NJJ8X5yIsR9UiHz9m1_f7"/>
          <p:cNvPicPr>
            <a:picLocks noChangeAspect="1" noChangeArrowheads="1"/>
          </p:cNvPicPr>
          <p:nvPr/>
        </p:nvPicPr>
        <p:blipFill>
          <a:blip r:embed="rId2"/>
          <a:srcRect t="12209" b="12209"/>
          <a:stretch>
            <a:fillRect/>
          </a:stretch>
        </p:blipFill>
        <p:spPr bwMode="auto">
          <a:xfrm>
            <a:off x="1042988" y="1125538"/>
            <a:ext cx="39608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Prostokąt 2"/>
          <p:cNvSpPr>
            <a:spLocks noChangeArrowheads="1"/>
          </p:cNvSpPr>
          <p:nvPr/>
        </p:nvSpPr>
        <p:spPr bwMode="auto">
          <a:xfrm>
            <a:off x="5003800" y="1484313"/>
            <a:ext cx="33131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latin typeface="Garamond" pitchFamily="18" charset="0"/>
              </a:rPr>
              <a:t>TAK WYGLĄDA </a:t>
            </a:r>
          </a:p>
          <a:p>
            <a:r>
              <a:rPr lang="pl-PL" sz="4000">
                <a:latin typeface="Garamond" pitchFamily="18" charset="0"/>
              </a:rPr>
              <a:t>ŚWIĘTY JERZY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256</TotalTime>
  <Words>372</Words>
  <Application>Microsoft Office PowerPoint</Application>
  <PresentationFormat>Pokaz na ekranie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8</vt:i4>
      </vt:variant>
      <vt:variant>
        <vt:lpstr>Tytuły slajdów</vt:lpstr>
      </vt:variant>
      <vt:variant>
        <vt:i4>8</vt:i4>
      </vt:variant>
    </vt:vector>
  </HeadingPairs>
  <TitlesOfParts>
    <vt:vector size="20" baseType="lpstr">
      <vt:lpstr>Garamond</vt:lpstr>
      <vt:lpstr>Arial</vt:lpstr>
      <vt:lpstr>Wingdings</vt:lpstr>
      <vt:lpstr>Calibri</vt:lpstr>
      <vt:lpstr>Ekskluzywny</vt:lpstr>
      <vt:lpstr>Ekskluzywny</vt:lpstr>
      <vt:lpstr>Ekskluzywny</vt:lpstr>
      <vt:lpstr>Ekskluzywny</vt:lpstr>
      <vt:lpstr>Ekskluzywny</vt:lpstr>
      <vt:lpstr>Ekskluzywny</vt:lpstr>
      <vt:lpstr>Ekskluzywny</vt:lpstr>
      <vt:lpstr>Ekskluzywny</vt:lpstr>
      <vt:lpstr>PATRON WALII</vt:lpstr>
      <vt:lpstr>Slajd 2</vt:lpstr>
      <vt:lpstr>PATRON SZKOCJI</vt:lpstr>
      <vt:lpstr>Slajd 4</vt:lpstr>
      <vt:lpstr>PATRON IRLANDII  PÓŁNOCNEJ</vt:lpstr>
      <vt:lpstr>Slajd 6</vt:lpstr>
      <vt:lpstr>PATRON ANGLII</vt:lpstr>
      <vt:lpstr>Slajd 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WALII</dc:title>
  <dc:creator>Daria</dc:creator>
  <cp:lastModifiedBy>UG Brody</cp:lastModifiedBy>
  <cp:revision>26</cp:revision>
  <dcterms:created xsi:type="dcterms:W3CDTF">2012-10-29T19:39:52Z</dcterms:created>
  <dcterms:modified xsi:type="dcterms:W3CDTF">2013-02-05T18:09:32Z</dcterms:modified>
</cp:coreProperties>
</file>